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559F3-52C6-4E88-94B6-AE15C69100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F8B74-6E75-4A92-9376-5E81CF8B36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33BFF-BF23-4153-82A3-36DBAE7D0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2024-05-01T21:18:19Z</dcterms:modified>
</cp:coreProperties>
</file>