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43CD9-463C-4337-8FC3-F12A1E4A1E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3B0AA9-E05A-4B5B-A33D-4ADBF4F806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2BAAA2-B66F-425F-988A-E6983F8FF9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2024-09-19T03:40:19Z</dcterms:modified>
</cp:coreProperties>
</file>