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8AA821-9964-42CD-B1D8-54D990AA982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979548-9A1A-4A93-83E3-338A2B47D6E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45AA1D-27BC-4859-9EB3-96DE66D7E9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2024-09-20T03:40:02Z</dcterms:modified>
</cp:coreProperties>
</file>