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1AF2F9-F93A-4338-96C4-DED12BC82F9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171FA9-3646-4CA9-B507-829F7646898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Schematic solidification zones and cumulate piles for reservoirs (regardless of whether tholeiitic or alkalic) within Mauna Kea volcano to illustrate and account for the origins of various xenoliths erupted from cones along the southern flank. Fo–An–Di ternary diagrams show liquid compositions [arrowhead and eutectic (E) positions in triangles] that yield mineral plus liquid assemblages at various stages of cumulate development. Fo–An–Di ternary i (bottom) and adjacent olivine+clinopyroxene mush and cumulate pile represent gravity-settled and in situ origins for porphyroclastic ultramafic xenoliths. Ternaries iii and iv, and adjacent mush and cumulate pile represent reservoir-margin solidification zones. Liquids ‘filter-pressed’ from spaces between solidification-zone grains migrate (wavy arrows) into reservoir main bodies of liquid to differentiate magma reservoirs; in turn, reservoir magmas progressively precipitate olivine, clinopyroxene, and plagioclase that are progressively more compositionally evolved. This produces large-scale modally and cryptically layered solidification zones. Fo-Di-SiO2 ternary v illustrates the eventual addition of orthopyroxene to some gabbroic assemblages. The compacted pile illustrates rock types formed, including fine-grained gabbros originating as late-stage liquids mobile within cumulate piles.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1997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E73C6E-063D-451B-A392-F32B7EE3EB0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etroj/38.5.5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Petrology</a:t>
            </a:r>
            <a:r>
              <a:rPr lang="en-US" altLang="en-US" sz="1000">
                <a:solidFill>
                  <a:srgbClr val="333333"/>
                </a:solidFill>
              </a:rPr>
              <a:t>, Volume 38, Issue 5, May 1997, Pages 581–624, </a:t>
            </a:r>
            <a:r>
              <a:rPr lang="en-US" altLang="en-US" sz="1000">
                <a:solidFill>
                  <a:srgbClr val="333333"/>
                </a:solidFill>
                <a:hlinkClick r:id="rId3"/>
              </a:rPr>
              <a:t>https://doi.org/10.1093/petroj/38.5.581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Schematic solidification zones and cumulate piles for reservoirs (regardless of whether tholeiitic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Schematic solidification zones and cumulate piles for reservoirs (regardless of whether tholeiitic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2024-09-19T06:18:13Z</dcterms:modified>
</cp:coreProperties>
</file>