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56117-8AE8-48CD-9A13-A2A6AD76DB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5CE1EE-0F8D-4378-BF5C-8529EC4455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9E06F-9BB9-4424-A51D-428C14973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2024-04-26T23:39:05Z</dcterms:modified>
</cp:coreProperties>
</file>