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C0808-9FEA-4072-895A-24D027E75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E2D21-19A8-43C1-9E9A-4928D621F0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EF662-903C-4882-9CEA-373C963FC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2024-04-26T19:13:33Z</dcterms:modified>
</cp:coreProperties>
</file>