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0629B-5A82-4EDA-9132-1D83CE81F2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3F6AA-C4C2-4E06-901A-B9690140B4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the proposed framework for reconstructing gene regulatory networks from genetical genomics data (left) with an illustrative example (top panel and right). For detailed explanations see text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A09A3-E1E1-4C5D-B247-08EFED9AE8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for low (left) and high (right) correlation between the genotype Qi of a gene i (with two genotypes; Qi ∈ {0, 1}) and the expression phenotype Tj of a gene j. The example on the right-hand side indicates that gene i may regulate (directly or indirectly) gene j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A09A3-E1E1-4C5D-B247-08EFED9AE88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s6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s6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29, Issue 2, January 2013, Pages 246–254,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https://doi.org/10.1093/bioinformatics/bts679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Workflow of the proposed framework for reconstructing gene regulatory networks from genetical genomics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174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29, Issue 2, January 2013, Pages 246–254,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https://doi.org/10.1093/bioinformatics/bts679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Illustration for low (left) and high (right) correlation between the genotype Q</a:t>
            </a:r>
            <a:r>
              <a:rPr lang="en-US" altLang="en-US" b="0" baseline="-25000"/>
              <a:t>i</a:t>
            </a:r>
            <a:r>
              <a:rPr lang="en-US" altLang="en-US" b="0"/>
              <a:t> of a gene i (with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33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Workflow of the proposed framework for reconstructing gene regulatory networks from genetical genomics data ...</vt:lpstr>
      <vt:lpstr>Fig. 2. Illustration for low (left) and high (right) correlation between the genotype Qi of a gene i (with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2024-04-26T00:51:22Z</dcterms:modified>
</cp:coreProperties>
</file>