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B57F1-8176-4210-801B-2A9D9D233C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4F340-9CB6-4A9C-81DA-52DF455111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7C859-60F1-4669-BF75-8B92120578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2024-04-26T05:25:19Z</dcterms:modified>
</cp:coreProperties>
</file>