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200549-029C-4781-A30C-7AE0DA8BF61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DBDCDF-1720-49E1-AC38-21A374688D8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Statistical maps showing brain responses after unethical and ethical behavior. (A) Brain responses after unethical behavior revealed activation in sensorimotor brain areas (black circle: SI and white circle: BA6) for cleansing relative to noncleansing products. (B) Activity in the left SI could significantly predict the increased desirability of cleansing relative to noncleansing products after unethical deeds. There were no other significant correlations. (C) Brain responses for product ratings after ethical deeds were not different with respect to cleansing versus noncleansing products.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8D9F95-BCF4-4EBA-BA04-02D7F534BCD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477–484, </a:t>
            </a:r>
            <a:r>
              <a:rPr lang="en-US" altLang="en-US" sz="1000">
                <a:solidFill>
                  <a:srgbClr val="333333"/>
                </a:solidFill>
                <a:hlinkClick r:id="rId3"/>
              </a:rPr>
              <a:t>https://doi.org/10.1093/cercor/bhu170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Statistical maps showing brain responses after unethical and ethical behavior. (A) Brain responses after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Statistical maps showing brain responses after unethical and ethical behavior. (A) Brain responses after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2024-04-26T22:53:29Z</dcterms:modified>
</cp:coreProperties>
</file>