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C6C824-12DB-4FED-8913-54D81F514E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527E3C-8375-4B6E-9085-EBC30A64D3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8ED5D6-9941-4F0F-A394-D27809F4D9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2024-04-26T02:36:42Z</dcterms:modified>
</cp:coreProperties>
</file>