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7E8F4-9DB8-4AE2-8CBC-D33D7DCB8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753FB-710F-47D7-999E-528743ED15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Group-level MVPA results. (A) Searchlights displaying consistent stimulus-conflict-specificity (in green) and ideomotor-conflict-specificity (in blue) across subjects were identified using nonparametric statistical tests and corrected for multiple comparison (corrected P &lt; 0.05). No domain-general searchlights were found at this statistical criterion. (B) Exploratory mapping of domain-general searchlights across subjects at a more lenient (not whole-brain corrected) statistical threshold of voxelwise P &lt; 0.05 and a cluster extent of 30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529A7-EC3C-42B4-ADCA-EB1060903A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1793–1805,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Group-level MVPA results. (A) Searchlights displaying consistent stimulus-conflict-specificity (in green)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Group-level MVPA results. (A) Searchlights displaying consistent stimulus-conflict-specificity (in green)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2024-04-26T08:47:23Z</dcterms:modified>
</cp:coreProperties>
</file>