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71D6D-AA35-4E67-8425-94B45C601F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137C9-DE84-4CA4-82EF-311B57DE3C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Responses to early secretory antigenic target 6 (ESAT-6) (A), culture filtrate protein 10 (CFP10) (B), and PPD (C) during the course of therapy. Results are mean values determined by 2 independent observers, given as spots per million PBMCs, less the values in the background control wells.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DDD7E-36D9-4095-ACF0-116DFE6D63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9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40, Issue 9, 1 May 2005, Pages 1301–1308,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https://doi.org/10.1086/429245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Responses to early secretory antigenic target 6 (ESAT-6) (A), culture filtrate protein 10 (CFP10) (B),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Responses to early secretory antigenic target 6 (ESAT-6) (A), culture filtrate protein 10 (CFP10) (B),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2024-04-26T16:16:07Z</dcterms:modified>
</cp:coreProperties>
</file>