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F3C12-9D59-4DD9-8C4C-32B0B88F59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429D72-38E6-4F45-8098-F544CC8304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congruency × group in the (a) emotional and (b) gender Stroop tasks (with 95% confidence intervals).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AB4864-09F7-49C5-B019-BBC4CE4996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2850–2862,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Effects of congruency × group in the (a) emotional and (b) gender Stroop tasks (with 95% confidence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Effects of congruency × group in the (a) emotional and (b) gender Stroop tasks (with 95% confidence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2024-04-26T15:52:07Z</dcterms:modified>
</cp:coreProperties>
</file>