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915D03-5EB5-49F7-B24B-A75DE0D085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37194-8D27-4AD3-8B18-184037876A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2. Anatomical location of the auditory structures of STG [HG (red); PT (dark blue), BA 22 (purple) and post T1 (brown)] and insula (light blue) listed in Table 1. Area Post T1 corresponds to the posterior part of STG and area BA 22 corresponds to the anterior part of STG (also called Ant T1).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E8EE9E-7962-463F-96A6-21245F35B1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731–740, </a:t>
            </a:r>
            <a:r>
              <a:rPr lang="en-US" altLang="en-US" sz="1000">
                <a:solidFill>
                  <a:srgbClr val="333333"/>
                </a:solidFill>
                <a:hlinkClick r:id="rId3"/>
              </a:rPr>
              <a:t>https://doi.org/10.1093/cercor/bhh033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2. Anatomical location of the auditory structures of STG [HG (red); PT (dark blue), BA 22 (purple)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2. Anatomical location of the auditory structures of STG [HG (red); PT (dark blue), BA 22 (purple)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2024-04-27T02:35:41Z</dcterms:modified>
</cp:coreProperties>
</file>