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3C49F-6CA0-466A-846A-BF59492A3F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2000A-7A8D-4C6C-85F6-13DC54847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A5708-7A86-48E7-8CBE-C2C14A6E32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2024-04-26T06:39:37Z</dcterms:modified>
</cp:coreProperties>
</file>