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8A95CB-3684-42FF-9117-4310E10AD79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6C1868-B091-43D5-9178-4F4BA6E339F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7D8185D-1243-4244-B055-8685A9D0775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2024-09-21T04:08:04Z</dcterms:modified>
</cp:coreProperties>
</file>