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C2B7D8-1235-413E-B137-6891C31B71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04B79-01C0-46BA-9192-5206DFEDD9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9EDBE4-0CB9-403D-94B1-141C46EFA4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2024-05-04T18:40:56Z</dcterms:modified>
</cp:coreProperties>
</file>