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39187-82AE-4C07-BA5E-18B5BD4F00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9328D-9396-4AAA-80C4-6D06C9557E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G51D mutation attenuates α-Syn aggregation in vitro. Recombinant α-SynWT or α-SynG51D were incubated at 37°C under shaking conditions, and the kinetics of aggregation of both proteins were followed by: (A) ThT ± SEM (*P &lt; 0.05, **P &lt; 0.01, ***P &lt; 0.001, n = 3), (B) quantification of remaining soluble protein ± SEM (the differences between the WT and mutant are non-significant, for all time points, n = 3), (C) transmission electron microscopy (scale bar is 200 nm) and (D) circular dichroism. In all used assays, we observed attenuation of α-SynG51D aggregation kinetics compared to α-SynWT.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02574-A07B-41C5-84C9-D55CDA41AD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4491–4509,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G51D mutation attenuates α-Syn aggregation in vitro. Recombinant α-Syn</a:t>
            </a:r>
            <a:r>
              <a:rPr lang="en-US" altLang="en-US" b="0" baseline="30000"/>
              <a:t>WT</a:t>
            </a:r>
            <a:r>
              <a:rPr lang="en-US" altLang="en-US" b="0"/>
              <a:t>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G51D mutation attenuates α-Syn aggregation in vitro. Recombinant α-SynWT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2024-04-26T07:10:53Z</dcterms:modified>
</cp:coreProperties>
</file>