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EEDA4E-55CE-4FEF-9B56-E95CB12D97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AEF0FF-864E-4E67-8BD8-E305576140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Force amplitude. (B) Duration of the ramp plus hold period. (C) Duration of the ramp period. (D) Rate of change of force. (E) Standard deviation of force. (F) Absolute error. Mean parameters are plotted for each subject (S1-S11) across trials and for the group mean for the precisely controlled force generation (filled) and precisely controlled force relaxation (empty) sequences. Error bars indicate standard deviation across trials for individual subjects (S1-S11) and standard error for the group mean. Force amplitude, duration of the ramp period, rate of change of force, standard deviation of force, and absolute error were consistent between conditions. The force generation sequence was slightly longer than the force relaxation sequence. **Designates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79B46B-B46C-4F67-817C-2285969072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2640–2650, </a:t>
            </a:r>
            <a:r>
              <a:rPr lang="en-US" altLang="en-US" sz="1000">
                <a:solidFill>
                  <a:srgbClr val="333333"/>
                </a:solidFill>
                <a:hlinkClick r:id="rId3"/>
              </a:rPr>
              <a:t>https://doi.org/10.1093/cercor/bhp015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Force amplitude. (B) Duration of the ramp plus hold period. (C) Duration of the ramp period. (D) Rate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Force amplitude. (B) Duration of the ramp plus hold period. (C) Duration of the ramp period. (D) Rate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2024-04-26T07:10:34Z</dcterms:modified>
</cp:coreProperties>
</file>