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B8E4F8-333E-4650-9C4F-DC722A025E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8065B1-05B7-4291-AA5D-D832263BA6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XOR problem comprising two instances of the positive class (#1 and #3) and two instances of the negative class (#2 and #4). The instances are placed at a distance of 1 U length from each other. The separating hyperplane (dotted line) is used as decision boundary. (B) The instances are ranked based on the signed distance from the decision boundary. (C) ROC curve resulting from the scores of signed distances (example adapted from ref. [68]).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00DCC-98ED-4B53-AF58-05AA1B0958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r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13, Issue 1, January 2012, Pages 83–97, </a:t>
            </a:r>
            <a:r>
              <a:rPr lang="en-US" altLang="en-US" sz="1000">
                <a:solidFill>
                  <a:srgbClr val="333333"/>
                </a:solidFill>
                <a:hlinkClick r:id="rId3"/>
              </a:rPr>
              <a:t>https://doi.org/10.1093/bib/bbr008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XOR problem comprising two instances of the positive class (#1 and #3) and two instances of the negative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XOR problem comprising two instances of the positive class (#1 and #3) and two instances of the negative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2024-05-01T21:50:14Z</dcterms:modified>
</cp:coreProperties>
</file>