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5A215F-E240-4B85-A00F-6B54771CE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7450C-A763-4551-ABC6-0F14ACADEC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Model depicting the potential signaling and impact on utrophin A expression of the combinatorial treatment. AMPK activation by AICAR activates PGC-1α expression in muscle. Upon coactivation, PGC-1α and TFs (e.g. PPARβ/δ and GABP) stimulate utrophin A transcription. P38 activation by heparin mediates a decrease in the functional availability of the RNA-binding protein KSRP, which is involved in ARE-mediated decay of utrophin A transcripts. This decrease in the functional availability of KSRP is achieved by: (1) an increase in its phosphorylation status which promotes its sequestration by the regulatory protein 14-3-3; and (2) a decrease in its expression. Simultaneous activation of these pathways by AICAR and heparin leads to an additive effect on utrophin A expression in dystrophic muscle.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A3927F-968B-47FB-8E4D-5FDD76FE2C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4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1, 1 January 2016, Pages 24–43,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https://doi.org/10.1093/hmg/ddv444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11. </a:t>
            </a:r>
            <a:r>
              <a:rPr lang="en-US" altLang="en-US" b="0"/>
              <a:t>Model depicting the potential signaling and impact on utrophin A expression of the combinatorial treatment.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11. Model depicting the potential signaling and impact on utrophin A expression of the combinatorial treatment.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2024-04-26T15:22:16Z</dcterms:modified>
</cp:coreProperties>
</file>