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11E5B-7032-40DD-8072-B0D20D8D27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5C4462-ACB5-40EA-9932-F1E5DCA63E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77590F-4CE0-4F87-9790-4B197FAC4C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2024-04-26T01:27:45Z</dcterms:modified>
</cp:coreProperties>
</file>