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A98AEC-8E8B-47D1-98B3-C7F7E09064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B1994C-D18B-4FE5-81FA-1100761825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CF22B4-A8C4-45D3-B251-6AE62D3295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2024-04-27T00:12:45Z</dcterms:modified>
</cp:coreProperties>
</file>