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E6879-3296-4AB4-AF2F-53271A5F3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C3D05-E798-47B9-BB1A-4995756C4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Seroprevalence of Toxoplasma gondii, by age and sex, Third National Health and Nutrition Examination Survey, 1988–1994. □, men; ▪, women. In the age group 30–39 years (*), seroprevalence was higher in males than in females (p = 0.02). Among children under 12 years of age (†), seroprevalence estimates are unstable because of low sample representation in these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C2C51-5369-41D1-B111-E05532E30A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Seroprevalence of Toxoplasma gondii, by age and race/ethnicity, Third National Health and Nutrition Examination Survey, 1988–1994. ♦, non-Hispanic Whites; ▪, non-Hispanic Blacks; ▴, Mexican Americans. An asterisk (*) beside a symbol indicates that seroprevalence in that racial/ethnic group differed significantly (p &lt; 0.05) from that in the other two racial/ethnic groups in the same age 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C2C51-5369-41D1-B111-E05532E30A5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154.4.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154.4.3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154, Issue 4, 15 August 2001, Pages 357–365,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https://doi.org/10.1093/aje/154.4.357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Seroprevalence of Toxoplasma gondii, by age and sex, Third National Health and Nutrition Examination Survey,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71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154, Issue 4, 15 August 2001, Pages 357–365,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https://doi.org/10.1093/aje/154.4.357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Seroprevalence of Toxoplasma gondii, by age and race/ethnicity, Third National Health and Nutrition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164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Seroprevalence of Toxoplasma gondii, by age and sex, Third National Health and Nutrition Examination Survey, ...</vt:lpstr>
      <vt:lpstr>FIGURE 2. Seroprevalence of Toxoplasma gondii, by age and race/ethnicity, Third National Health and Nutrition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2024-04-26T17:05:14Z</dcterms:modified>
</cp:coreProperties>
</file>