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084B4-9F6D-48D0-9814-D1E356885D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71433-3852-48E4-A976-400153BEB3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Top view of the beam dump. A: graphite core. B–F: Fe plates. G: concrete wall. The beam enters from the left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A2B22-BB8B-4FCA-83F5-7D36E476D0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Top view of the beam dump. A: graphite core. B–F: Fe plates. G: concrete wall. The beam enters from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Top view of the beam dump. A: graphite core. B–F: Fe plates. G: concrete wall. The beam enters from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2024-04-26T19:02:43Z</dcterms:modified>
</cp:coreProperties>
</file>