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AE81D1-959C-4A73-AECA-5300A6656A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DB1B1-20AD-40C4-9E3D-3E23D3D57E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illustrating behaviors in the task. Pairs of vertical lines during odor presentation and the delay between ago response and fluid delivery denote the variable duration of these events; odor sampling typically lasted 250–750 ms and the delay was programmed to vary from 500–1500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95B86-D5F7-4622-A475-78C57C0966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1342–1349,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illustrating behaviors in the task. Pairs of vertical lines during odor presentation and the delay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illustrating behaviors in the task. Pairs of vertical lines during odor presentation and the delay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2024-04-26T20:50:20Z</dcterms:modified>
</cp:coreProperties>
</file>