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7CEED-23BA-4F9C-8ED1-16B66F5145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CFD72-2658-4013-BD94-501B1BE879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multiply-broken power-law (solid lines) and spline (dashed lines) P(D) fits for the differential number counts to the three SDP fields simultaneously, without the FIRAS prior; 1σ upper limits are shown as arrows. For this comparison, only statistical errors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A3AA6D-EA35-46E9-8191-56F74DBBE9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78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409, Issue 1, November 2010, Pages 109–121,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https://doi.org/10.1111/j.1365-2966.2010.17781.x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Comparison of the multiply-broken power-law (solid lines) and spline (dashed lines) P(D) fits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Comparison of the multiply-broken power-law (solid lines) and spline (dashed lines) P(D) fits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2024-04-26T16:38:17Z</dcterms:modified>
</cp:coreProperties>
</file>