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DC697-04FF-4C78-9DFD-AD4918585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26FCB-DF6C-4545-981C-3ECACBA2D3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Shh signaling on cortical projection progenitors. (A) Effect of PMM/Shh and cyclopamine treatments on the level of Tbr2, Dcx, and Emx1 protein expressions; actin and GAPDH were used as loading controls. (B and D) Representative staining of Pax6-positive (red; B) and Smi31-positive (red; D) stainings; nuclear staining with bis-benzimide in blue; (C and E) Effect of Shh signaling on the percentage of Pax6+ (C) and Smi31+ (E) cells from the total cell number. *compared with the control (P &lt; 0.05). Scale bars: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C69DE-44BB-4474-B9F4-4099E90B11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131–143,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effect of Shh signaling on cortical projection progenitors. (A) Effect of PMM/Shh and cyclopamine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effect of Shh signaling on cortical projection progenitors. (A) Effect of PMM/Shh and cyclopamine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2024-05-04T07:57:25Z</dcterms:modified>
</cp:coreProperties>
</file>