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F3712A0-D1A0-4641-924C-9165881C01A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B7FAFFF-EC28-45BE-A145-BC40E70E693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6.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effect of Shh signaling on cortical projection progenitors. (A) Effect of PMM/Shh and cyclopamine treatments on the level of Tbr2, Dcx, and Emx1 protein expressions; actin and GAPDH were used as loading controls. (B and D) Representative staining of Pax6-positive (red; B) and Smi31-positive (red; D) stainings; nuclear staining with bis-benzimide in blue; (C and E) Effect of Shh signaling on the percentage of Pax6+ (C) and Smi31+ (E) cells from the total cell number. *compared with the control (P &lt; 0.05). Scale bars: 50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0463670-808D-441B-AE41-DA948917530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u18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1, January 2016, Pages 131–143,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https://doi.org/10.1093/cercor/bhu183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6. </a:t>
            </a:r>
            <a:r>
              <a:rPr lang="en-US" altLang="en-US" b="0"/>
              <a:t>The effect of Shh signaling on cortical projection progenitors. (A) Effect of PMM/Shh and cyclopamine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6. The effect of Shh signaling on cortical projection progenitors. (A) Effect of PMM/Shh and cyclopamine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2024-09-21T00:41:01Z</dcterms:modified>
</cp:coreProperties>
</file>