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FCE9C-49C2-4D5E-A115-1A6CB32D3A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21229-2E36-4BA9-A79A-0FDE68731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Longitudinal peak systolic velocities, peak systolic SR, and systolic ε of the right ventricular free wall in patients with repaired TOF and normal controls. Note the reduction in peak systolic velocities, peak systolic SR, and systolic ε in the TOF patients. In contrast, there is base-apex gradient for velocities in the TOF patients as well as in normal controls. * P &lt; 0.01 TOF patients vs. normal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02C52-7CFB-496F-BC6F-9E8EC8D3B5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4, May 2010, Pages 341–345,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Longitudinal peak systolic velocities, peak systolic SR, and systolic ε of the right ventricular free wall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Longitudinal peak systolic velocities, peak systolic SR, and systolic ε of the right ventricular free wall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2024-04-26T00:52:58Z</dcterms:modified>
</cp:coreProperties>
</file>