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349F44-B2DD-47B9-B655-C1957AA1B22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36F09B-B478-4969-8588-D1BEA445281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Average source waveforms (n = 12) for each condition are shown for the right (solid) and left (dashed) auditory cortex. An ABBB-stimulus quadruplet is shown at the bottom of the figure to indicate the temporal relationship between the tone stimuli and the evoked response. The P1m was significantly larger during both streaming conditions but not significantly different between both streaming conditions or between hemispheres.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A1FDF3-68AF-4DA1-86E8-DE7F995563D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q0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12, December 2010, Pages 2863–2873, </a:t>
            </a:r>
            <a:r>
              <a:rPr lang="en-US" altLang="en-US" sz="1000">
                <a:solidFill>
                  <a:srgbClr val="333333"/>
                </a:solidFill>
                <a:hlinkClick r:id="rId3"/>
              </a:rPr>
              <a:t>https://doi.org/10.1093/cercor/bhq037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Average source waveforms (n = 12) for each condition are shown for the right (solid) and left (dashed)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Average source waveforms (n = 12) for each condition are shown for the right (solid) and left (dashed)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2024-04-26T13:29:19Z</dcterms:modified>
</cp:coreProperties>
</file>