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FA1AE0-748E-482E-8DDD-7BAE11FBC0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26EFF-0971-48CA-857D-6292F78360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profiles for the six clusters identified in Experiment 3. Data from Sun et al. (2014). Data were subjected to a clustering algorithm to generate the six clusters.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8AAFB-EFC3-4DAE-8641-BAE7086B8D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v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2016, Pages 193–199,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https://doi.org/10.1093/molehr/gav052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 </a:t>
            </a:r>
            <a:r>
              <a:rPr lang="en-US" altLang="en-US" b="0"/>
              <a:t>Expression profiles for the six clusters identified in Experiment 3. Data from Sun et al. (2014). Data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 Expression profiles for the six clusters identified in Experiment 3. Data from Sun et al. (2014). Data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2024-05-04T10:31:38Z</dcterms:modified>
</cp:coreProperties>
</file>