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62D7CC-CA2A-431E-B08E-C24C272091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092A7-E055-4FB8-8599-6028DBCC97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profiles for the six clusters identified in Experiment 3. Data from Sun et al. (2014). Data were subjected to a clustering algorithm to generate the six clusters.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BAE77-A3ED-431A-9CAE-67013BD839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v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2016, Pages 193–199,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https://doi.org/10.1093/molehr/gav052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 </a:t>
            </a:r>
            <a:r>
              <a:rPr lang="en-US" altLang="en-US" b="0"/>
              <a:t>Expression profiles for the six clusters identified in Experiment 3. Data from Sun et al. (2014). Data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 Expression profiles for the six clusters identified in Experiment 3. Data from Sun et al. (2014). Data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2024-09-20T08:57:49Z</dcterms:modified>
</cp:coreProperties>
</file>