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62D7CC-CA2A-431E-B08E-C24C2720917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E092A7-E055-4FB8-8599-6028DBCC97C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10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Expression profiles for the six clusters identified in Experiment 3. Data from Sun et al. (2014). Data were subjected to a clustering algorithm to generate the six clusters.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 on behalf of the European Society of Human Reproduction and Embryology.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7BAE77-A3ED-431A-9CAE-67013BD8396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olehr/gav05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Mol Hum Reprod</a:t>
            </a:r>
            <a:r>
              <a:rPr lang="en-US" altLang="en-US" sz="1000">
                <a:solidFill>
                  <a:srgbClr val="333333"/>
                </a:solidFill>
              </a:rPr>
              <a:t>, Volume 22, Issue 3, March 2016, Pages 193–199,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https://doi.org/10.1093/molehr/gav052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10 </a:t>
            </a:r>
            <a:r>
              <a:rPr lang="en-US" altLang="en-US" b="0"/>
              <a:t>Expression profiles for the six clusters identified in Experiment 3. Data from Sun et al. (2014). Data were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10 Expression profiles for the six clusters identified in Experiment 3. Data from Sun et al. (2014). Data were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2024-09-20T08:57:49Z</dcterms:modified>
</cp:coreProperties>
</file>