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1B3443-65E9-458C-8725-254946C3AE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F7E3D1-6882-42F9-BA31-D66B9DE711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39CCAD-54C6-4102-B3F9-7952EAE209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2024-04-26T10:00:10Z</dcterms:modified>
</cp:coreProperties>
</file>