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764E8-4B09-4A7E-9E0B-302DD0E925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61FD1-A9C1-4D8B-947C-89DB20A475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schematic diagram to show (a1/a2) the first-rank, (b1/b2) the second-rank and (c1/c2) the third-rank sequence-order-coupling mode along a protein sequence through a hydrophobicity/hydrophilicity correlation function, where \batchmode \documentclass[fleqn,10pt,legalpaper]{article} \usepackage{amssymb} \usepackage{amsfonts} \usepackage{amsmath} \pagestyle{empty} \begin{document} \({H}_{i,j}^{1}\) \end{document} and \batchmode \documentclass[fleqn,10pt,legalpaper]{article} \usepackage{amssymb} \usepackage{amsfonts} \usepackage{amsmath} \pagestyle{empty} \begin{document} \({H}_{i,j}^{2}\) \end{document} are given by Equation (3). Panel (a1/a2) reflects the coupling mode between all the most contiguous residues, panel (b1/b2) that between all the second-most contiguous residues and panel (c1/c2) that between all the third-most contiguous residues.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Bioinformatics vol. 21 issue 1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02071F-B0D2-4737-B7FA-1B15F135AE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schematic diagram to show the 16 classes of oxidoreductases classified according to different groups acted by the enzyme.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Bioinformatics vol. 21 issue 1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02071F-B0D2-4737-B7FA-1B15F135AE5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h4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h4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21, Issue 1, January 2005, Pages 10–19,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https://doi.org/10.1093/bioinformatics/bth466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 schematic diagram to show (a1/a2) the first-rank, (b1/b2) the second-rank and (c1/c2) the third-rank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611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21, Issue 1, January 2005, Pages 10–19,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https://doi.org/10.1093/bioinformatics/bth466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 schematic diagram to show the 16 classes of oxidoreductases classified according to different groups acted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40000" y="1371600"/>
            <a:ext cx="40711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A schematic diagram to show (a1/a2) the first-rank, (b1/b2) the second-rank and (c1/c2) the third-rank ...</vt:lpstr>
      <vt:lpstr>Fig. 2 A schematic diagram to show the 16 classes of oxidoreductases classified according to different groups acted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2024-04-27T04:24:59Z</dcterms:modified>
</cp:coreProperties>
</file>