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198E0C-3436-4E81-BD1F-69293C3CFA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BD097F-D0E0-41B3-A2A9-01CDE3095F7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42A3E9-B9F4-4B45-ACA9-7F43C376B8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2024-04-26T12:17:55Z</dcterms:modified>
</cp:coreProperties>
</file>