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5379C1-D299-47E8-AC8E-00DE51811BF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48572A-5A24-4158-A1E3-F9886B58A30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A) Increased PDE5 activity in lung, pulmonary artery (PA), aorta, and inferior vena cava (IVC) in dogs with tachypacing-induced heart failure. B) Enhanced central pulmonary vasodilator activity of PDE5 inhibition (sildenafil) in dogs with heart failure versus controls. Change in pulmonary vascular resistance (PVR) is shown in response to BNP, sildenafil (SIL), and both combined. Modified from Forfia et al. [71].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2007,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E58E42-B78D-466E-A9DB-F20700AC51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cardiores.2007.02.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75, Issue 2, July 2007, Pages 303–314, </a:t>
            </a:r>
            <a:r>
              <a:rPr lang="en-US" altLang="en-US" sz="1000">
                <a:solidFill>
                  <a:srgbClr val="333333"/>
                </a:solidFill>
                <a:hlinkClick r:id="rId3"/>
              </a:rPr>
              <a:t>https://doi.org/10.1016/j.cardiores.2007.02.031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A) Increased PDE5 activity in lung, pulmonary artery (PA), aorta, and inferior vena cava (IVC) in dogs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7 A) Increased PDE5 activity in lung, pulmonary artery (PA), aorta, and inferior vena cava (IVC) in dogs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2024-09-19T06:36:52Z</dcterms:modified>
</cp:coreProperties>
</file>