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5A6C1-9642-49FC-9F34-1D7E543AD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CE0CB-7C67-4D44-B3F1-0147ABB765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mechanisms of vascular dysfunction induced by ET-1 including pro-inflammatory and pro-atherosclerotic effects. Potential benefit in cardiovascular disease states may be mediated by altering these mechanisms through dual ETA/ETB receptor blockade and/or selective ETA receptor blockade. []=Reference; -|=inhibition; →=stimulation.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9B67F-AEE2-45D2-913C-2711BC47FA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1, October 2007, Pages 8–18,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Molecular mechanisms of vascular dysfunction induced by ET-1 including pro-inflammatory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Molecular mechanisms of vascular dysfunction induced by ET-1 including pro-inflammatory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2024-04-26T15:42:09Z</dcterms:modified>
</cp:coreProperties>
</file>