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1DBDF-CD92-433A-99AF-3EA7CE0359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F73F8-D139-41AE-8C67-90D940A607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significance of the LI corresponding to short- (left panels) and long-range (right panels) FCD for females and males (A) and for the differences between genders (B). Color maps (T-score) indicate brain regions with significant rightward (red–yellow) or leftward (blue–cyan) lateralization for males (M) and females (F) or regions where LI significantly differed between males and females. Statistical analysis: 1-way ANOVA. (C): LI distributions corresponding to short- (left panels) and long-range (right panels) FCD for males (blue) and females (pink) in 4 different VOIs in dorsolateral prefrontal and cingulate cortices. Solid lines are Gaussian fits. Sample: 505 healthy females and 408 healthy males.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DC825-5D2B-4098-B5AB-3FA6F818AB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1455–1462,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Statistical significance of the LI corresponding to short- (left panels) and long-range (right panels) FCD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Statistical significance of the LI corresponding to short- (left panels) and long-range (right panels) FCD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2024-04-26T09:16:21Z</dcterms:modified>
</cp:coreProperties>
</file>