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05C50B-1681-4ABC-8A5E-372E347540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CA4959-268D-46EB-A21C-8CAC8145C0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This is a schema of oligometastases. Schema 1 shows one distant metastasis/recurrence with a primary lesion. Schema 2 shows two distant metastases/recurrences with a primary lesion.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C0E160-7878-4748-A5D6-50E758BDB78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This is a schema of oligo-recurrence. Schema 1 shows one distant metastasis/recurrence with a controlled primary lesion. Schema 2 shows two distant metastases/recurrences with a controlled primary lesion. The biggest difference between oligometastases and oligo-recurrences lies in the uncontrolled or controlled primary lesion. Oligo-recurrence requires a controlled primary lesion.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C0E160-7878-4748-A5D6-50E758BDB78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This shows correlations between systemic and local therapies. Until point A, the role of local therapy increases as systemic therapy improves. However, after point A, the role of local therapy decreases as systemic therapy improves, as all cancerous lesions can be cured by systemic therapy at point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C0E160-7878-4748-A5D6-50E758BDB78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jco/hyp16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jco/hyp16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jco/hyp167"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Jpn J Clin Oncol</a:t>
            </a:r>
            <a:r>
              <a:rPr lang="en-US" altLang="en-US" sz="1000">
                <a:solidFill>
                  <a:srgbClr val="333333"/>
                </a:solidFill>
              </a:rPr>
              <a:t>, Volume 40, Issue 2, February 2010, Pages 107–111, </a:t>
            </a:r>
            <a:r>
              <a:rPr lang="en-US" altLang="en-US" sz="1000">
                <a:solidFill>
                  <a:srgbClr val="333333"/>
                </a:solidFill>
                <a:hlinkClick r:id="rId3"/>
              </a:rPr>
              <a:t>https://doi.org/10.1093/jjco/hyp167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This is a schema of oligometastases. Schema 1 shows one distant metastasis/recurrence with a primary lesion.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4438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Jpn J Clin Oncol</a:t>
            </a:r>
            <a:r>
              <a:rPr lang="en-US" altLang="en-US" sz="1000">
                <a:solidFill>
                  <a:srgbClr val="333333"/>
                </a:solidFill>
              </a:rPr>
              <a:t>, Volume 40, Issue 2, February 2010, Pages 107–111, </a:t>
            </a:r>
            <a:r>
              <a:rPr lang="en-US" altLang="en-US" sz="1000">
                <a:solidFill>
                  <a:srgbClr val="333333"/>
                </a:solidFill>
                <a:hlinkClick r:id="rId3"/>
              </a:rPr>
              <a:t>https://doi.org/10.1093/jjco/hyp167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This is a schema of oligo-recurrence. Schema 1 shows one distant metastasis/recurrence with a controlled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41500" y="1371600"/>
            <a:ext cx="546347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Jpn J Clin Oncol</a:t>
            </a:r>
            <a:r>
              <a:rPr lang="en-US" altLang="en-US" sz="1000">
                <a:solidFill>
                  <a:srgbClr val="333333"/>
                </a:solidFill>
              </a:rPr>
              <a:t>, Volume 40, Issue 2, February 2010, Pages 107–111, </a:t>
            </a:r>
            <a:r>
              <a:rPr lang="en-US" altLang="en-US" sz="1000">
                <a:solidFill>
                  <a:srgbClr val="333333"/>
                </a:solidFill>
                <a:hlinkClick r:id="rId3"/>
              </a:rPr>
              <a:t>https://doi.org/10.1093/jjco/hyp167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This shows correlations between systemic and local therapies. Until point A, the role of local therapy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6875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This is a schema of oligometastases. Schema 1 shows one distant metastasis/recurrence with a primary lesion. ...</vt:lpstr>
      <vt:lpstr>Figure 2. This is a schema of oligo-recurrence. Schema 1 shows one distant metastasis/recurrence with a controlled ...</vt:lpstr>
      <vt:lpstr>Figure 3. This shows correlations between systemic and local therapies. Until point A, the role of local therapy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2024-05-01T21:57:11Z</dcterms:modified>
</cp:coreProperties>
</file>