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9B5E5-0958-451C-B1C0-6A5E2477F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7F170-E57B-4BFA-B1C5-ABF5CEC9D7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Electrical resistivity tomographs for the 10 trees. West to east profiles (from W to E) are plotted next to the tomographs. Dashed line shows the profile on the tomographs. Measured location of SW–HW boundaries are indicated by triangles on the x-axis of the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7A532-7A22-4835-9374-DC64FB20AD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of the ERT SW depth (m) versus the actual SW depth (m) for northern, southern, western and eastern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7A532-7A22-4835-9374-DC64FB20AD9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Quartiles of the mean wood moisture content mc (g g−1) and wood dry density ρb (−) for T1 to T4 versus distance from the cambium. C represents the centre of the tree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7A532-7A22-4835-9374-DC64FB20AD9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Quartiles of the mean sap electrolyte concentrations (Al, Ca, Fe, K, Mg, Na, P and S (mg kg−1)) for T1 to T10 versus distance from the cambium. C represents the centre of the tree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7A532-7A22-4835-9374-DC64FB20AD9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electrical resistivity (Ω m) versus measured wood moisture content (g g−1). G1, G2 and G3 represent clusters of data that have been arbitrary defined to help the discussion.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7A532-7A22-4835-9374-DC64FB20AD9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treephys/tps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Electrical resistivity tomographs for the 10 trees. West to east profiles (from W to E) are plotted next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42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Linear regression of the ERT SW depth (m) versus the actual SW depth (m) for northern, southern, western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67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Quartiles of the mean wood moisture content m</a:t>
            </a:r>
            <a:r>
              <a:rPr lang="en-US" altLang="en-US" b="0" baseline="-25000"/>
              <a:t>c</a:t>
            </a:r>
            <a:r>
              <a:rPr lang="en-US" altLang="en-US" b="0"/>
              <a:t> (g g</a:t>
            </a:r>
            <a:r>
              <a:rPr lang="en-US" altLang="en-US" b="0" baseline="30000"/>
              <a:t>−1</a:t>
            </a:r>
            <a:r>
              <a:rPr lang="en-US" altLang="en-US" b="0"/>
              <a:t>) and wood dry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7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Quartiles of the mean sap electrolyte concentrations (Al, Ca, Fe, K, Mg, Na, P and S (mg kg</a:t>
            </a:r>
            <a:r>
              <a:rPr lang="en-US" altLang="en-US" b="0" baseline="30000"/>
              <a:t>−1</a:t>
            </a:r>
            <a:r>
              <a:rPr lang="en-US" altLang="en-US" b="0"/>
              <a:t>))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51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2013, Pages 187–194,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https://doi.org/10.1093/treephys/tps128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Measured electrical resistivity (Ω m) versus measured wood moisture content (g g</a:t>
            </a:r>
            <a:r>
              <a:rPr lang="en-US" altLang="en-US" b="0" baseline="30000"/>
              <a:t>−1</a:t>
            </a:r>
            <a:r>
              <a:rPr lang="en-US" altLang="en-US" b="0"/>
              <a:t>). G1, G2 and G3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95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Electrical resistivity tomographs for the 10 trees. West to east profiles (from W to E) are plotted next to ...</vt:lpstr>
      <vt:lpstr>Figure 2. Linear regression of the ERT SW depth (m) versus the actual SW depth (m) for northern, southern, western and ...</vt:lpstr>
      <vt:lpstr>Figure 3. Quartiles of the mean wood moisture content mc (g g−1) and wood dry density ...</vt:lpstr>
      <vt:lpstr>Figure 4. Quartiles of the mean sap electrolyte concentrations (Al, Ca, Fe, K, Mg, Na, P and S (mg kg−1)) ...</vt:lpstr>
      <vt:lpstr>Figure 5. Measured electrical resistivity (Ω m) versus measured wood moisture content (g g−1). G1, G2 and G3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2024-04-27T02:25:15Z</dcterms:modified>
</cp:coreProperties>
</file>