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presProps" Target="presProps.xml" /><Relationship Id="rId11" Type="http://schemas.openxmlformats.org/officeDocument/2006/relationships/viewProps" Target="viewProps.xml" /><Relationship Id="rId12" Type="http://schemas.openxmlformats.org/officeDocument/2006/relationships/theme" Target="theme/theme1.xml" /><Relationship Id="rId13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tags" Target="tags/tag1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8DC2A65-28F3-4D05-96C9-83FA3588E0CA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A3AF54C-F948-4AE3-85CE-62D27CB87A21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Study flowchart.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Sleep Research Society 2016. Published by Oxford University Press on behalf of the Sleep Research Society. All rights reserved. For permissions, please e-mail journals.permissions@oup.com.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8364DF9-6024-414C-BFF2-DBFE5C91D17B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Sleep diary and actigraphy TST difference: Normal sleep duration group.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Sleep Research Society 2016. Published by Oxford University Press on behalf of the Sleep Research Society. All rights reserved. For permissions, please e-mail journals.permissions@oup.com.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8364DF9-6024-414C-BFF2-DBFE5C91D17B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Baseline and 6-month follow-up clinical improvements by sleep duration group. ISQ, Insomnia Symptom Questionnaire; SE, sleep efficiency, MWASO, middle of the night wake after sleep onset. ***p &lt; .0001.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Sleep Research Society 2016. Published by Oxford University Press on behalf of the Sleep Research Society. All rights reserved. For permissions, please e-mail journals.permissions@oup.com.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8364DF9-6024-414C-BFF2-DBFE5C91D17B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Percentage of decline in total wake time at the 6-Month follow-up by sleep duration group.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Sleep Research Society 2016. Published by Oxford University Press on behalf of the Sleep Research Society. All rights reserved. For permissions, please e-mail journals.permissions@oup.com.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8364DF9-6024-414C-BFF2-DBFE5C91D17B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Sleep diary and actigraphy TST difference: Short sleep duration group.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Sleep Research Society 2016. Published by Oxford University Press on behalf of the Sleep Research Society. All rights reserved. For permissions, please e-mail journals.permissions@oup.com.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8364DF9-6024-414C-BFF2-DBFE5C91D17B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sleep/zsw01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sleep/zsw01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sleep/zsw01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sleep/zsw01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sleep/zsw01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Sleep</a:t>
            </a:r>
            <a:r>
              <a:rPr lang="en-US" altLang="en-US" sz="1000">
                <a:solidFill>
                  <a:srgbClr val="333333"/>
                </a:solidFill>
              </a:rPr>
              <a:t>, Volume 40, Issue 1, 1 January 2017, zsw012,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https://doi.org/10.1093/sleep/zsw012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 </a:t>
            </a:r>
            <a:r>
              <a:rPr lang="en-US" altLang="en-US" b="0"/>
              <a:t>Study flowchart.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917700" y="1371600"/>
            <a:ext cx="5309217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Sleep</a:t>
            </a:r>
            <a:r>
              <a:rPr lang="en-US" altLang="en-US" sz="1000">
                <a:solidFill>
                  <a:srgbClr val="333333"/>
                </a:solidFill>
              </a:rPr>
              <a:t>, Volume 40, Issue 1, 1 January 2017, zsw012,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https://doi.org/10.1093/sleep/zsw012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 </a:t>
            </a:r>
            <a:r>
              <a:rPr lang="en-US" altLang="en-US" b="0"/>
              <a:t>Sleep diary and actigraphy TST difference: Normal sleep duration group.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60995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Sleep</a:t>
            </a:r>
            <a:r>
              <a:rPr lang="en-US" altLang="en-US" sz="1000">
                <a:solidFill>
                  <a:srgbClr val="333333"/>
                </a:solidFill>
              </a:rPr>
              <a:t>, Volume 40, Issue 1, 1 January 2017, zsw012,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https://doi.org/10.1093/sleep/zsw012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 </a:t>
            </a:r>
            <a:r>
              <a:rPr lang="en-US" altLang="en-US" b="0"/>
              <a:t>Baseline and 6-month follow-up clinical improvements by sleep duration group. ISQ, Insomnia Symptom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78513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Sleep</a:t>
            </a:r>
            <a:r>
              <a:rPr lang="en-US" altLang="en-US" sz="1000">
                <a:solidFill>
                  <a:srgbClr val="333333"/>
                </a:solidFill>
              </a:rPr>
              <a:t>, Volume 40, Issue 1, 1 January 2017, zsw012,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https://doi.org/10.1093/sleep/zsw012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 </a:t>
            </a:r>
            <a:r>
              <a:rPr lang="en-US" altLang="en-US" b="0"/>
              <a:t>Percentage of decline in total wake time at the 6-Month follow-up by sleep duration group.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200159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Sleep</a:t>
            </a:r>
            <a:r>
              <a:rPr lang="en-US" altLang="en-US" sz="1000">
                <a:solidFill>
                  <a:srgbClr val="333333"/>
                </a:solidFill>
              </a:rPr>
              <a:t>, Volume 40, Issue 1, 1 January 2017, zsw012,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https://doi.org/10.1093/sleep/zsw012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 </a:t>
            </a:r>
            <a:r>
              <a:rPr lang="en-US" altLang="en-US" b="0"/>
              <a:t>Sleep diary and actigraphy TST difference: Short sleep duration group.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56177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15</Paragraphs>
  <Slides>5</Slides>
  <Notes>5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baseType="lpstr" size="6">
      <vt:lpstr>13_Office Theme</vt:lpstr>
      <vt:lpstr>Figure 1 Study flowchart.
</vt:lpstr>
      <vt:lpstr>Figure 5 Sleep diary and actigraphy TST difference: Normal sleep duration group.
</vt:lpstr>
      <vt:lpstr>Figure 2 Baseline and 6-month follow-up clinical improvements by sleep duration group. ISQ, Insomnia Symptom ...</vt:lpstr>
      <vt:lpstr>Figure 3 Percentage of decline in total wake time at the 6-Month follow-up by sleep duration group.
</vt:lpstr>
      <vt:lpstr>Figure 4 Sleep diary and actigraphy TST difference: Short sleep duration group.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2024-04-26T15:37:40Z</dcterms:modified>
</cp:coreProperties>
</file>