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B3F8E-B143-4B2A-9FC0-9C0A639671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44B1B-DC8D-4F65-A6A3-0D361A140D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50D5C-B88C-4879-9455-07FE3D713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2024-04-26T11:10:01Z</dcterms:modified>
</cp:coreProperties>
</file>