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3373F1-116C-4D29-AB75-4861A7BA58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C372AB-E51A-448B-85A6-5553B3B238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Biopsy of Patient 1 revealing medial calcium deposition.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4EA4FD-700F-46DE-B90E-1473DEE359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n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23, Issue 8, August 2008, Pages 2679–2684,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https://doi.org/10.1093/ndt/gfn036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Biopsy of Patient 1 revealing medial calcium deposition.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Biopsy of Patient 1 revealing medial calcium deposition.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2024-04-26T09:19:17Z</dcterms:modified>
</cp:coreProperties>
</file>