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0197DB-12E1-49E4-A682-2653709526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8120D-BF49-4BF9-8218-BEA3EC64BD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snap shot at time 0.5 s of the difference between the 0.35 km source wavefield and the 0.3 km source wavefield after superposing the sources (left), the difference after using the first order perturbation on the 0.3 km source wavefield (middle), and after using the second-order perturbation on it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Geophysical Journal International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36E3DF-4342-4B90-81E5-AF5E6A3A3C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0.0480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183, Issue 3, December 2010, Pages 1324–1331, </a:t>
            </a:r>
            <a:r>
              <a:rPr lang="en-US" altLang="en-US" sz="1000">
                <a:solidFill>
                  <a:srgbClr val="333333"/>
                </a:solidFill>
                <a:hlinkClick r:id="rId3"/>
              </a:rPr>
              <a:t>https://doi.org/10.1111/j.1365-246X.2010.04800.x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snap shot at time 0.5 s of the difference between the 0.35 km source wavefield and the 0.3 km source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snap shot at time 0.5 s of the difference between the 0.35 km source wavefield and the 0.3 km source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2024-04-26T03:47:53Z</dcterms:modified>
</cp:coreProperties>
</file>