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56FBE-E112-40EF-822E-F59407AC7F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B0C9A-719D-42F0-BDE8-8C12BBF63E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7FD7D-AA66-4C70-ADDF-FEC20341C7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2024-04-26T15:00:58Z</dcterms:modified>
</cp:coreProperties>
</file>