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EC4C7-596E-4A3E-B9BD-C8F879CB40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AC0DF8-EF6D-43DC-A79B-094D0C0CAA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Variation in characteristic frequency across the cortex. (A) Voronoi tessellation map illustrating the frequency organization of the auditory cortex of animal F0330. (B) Examples of frequency-response areas plotted along a vector running dorsoventrally across the posterior part of the EG (black arrow in A). Note the shift in tuning from high to low frequencies for units a–k, followed by the more fragmented frequency-response areas of units l and m (asterisks), and then another systematic progression from low to high frequency tuning (units 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C8A048-9CEE-4AD5-BA4B-0832683EBD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1637–1653, </a:t>
            </a:r>
            <a:r>
              <a:rPr lang="en-US" altLang="en-US" sz="1000">
                <a:solidFill>
                  <a:srgbClr val="333333"/>
                </a:solidFill>
                <a:hlinkClick r:id="rId3"/>
              </a:rPr>
              <a:t>https://doi.org/10.1093/cercor/bhi042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Variation in characteristic frequency across the cortex. (A) Voronoi tessellation map illustrating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Variation in characteristic frequency across the cortex. (A) Voronoi tessellation map illustrating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2024-04-27T01:12:29Z</dcterms:modified>
</cp:coreProperties>
</file>