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D6FAA5-E6E0-405A-A8AF-8947DC19BD0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A2170A-4106-493C-AFB5-66E08AAD464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Mean earnings and city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6D32D3-658B-43B7-BD57-B4D62078555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Static OLS estimation of the city size premium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6D32D3-658B-43B7-BD57-B4D62078555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Earnings profiles relative to median-sized 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6D32D3-658B-43B7-BD57-B4D62078555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Earnings profiles relative to median-sized city, worker with and without prior experience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6D32D3-658B-43B7-BD57-B4D62078555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Dynamic fixed-effects estimation of the medium-term city size premium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6D32D3-658B-43B7-BD57-B4D62078555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Non-parametric pre- and post-migration earnings profile relative to median-sized 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6D32D3-658B-43B7-BD57-B4D62078555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Earnings profiles relative to median-sized city, high- and low-ability worker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6D32D3-658B-43B7-BD57-B4D62078555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Comparisons of worker fixed-effects distributions across cities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Review of Economic Studies Limited.This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6D32D3-658B-43B7-BD57-B4D62078555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estud/rdw0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estud/rdw0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estud/rdw03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estud/rdw0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estud/rdw03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restud/rdw03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restud/rdw03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restud/rdw03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84, Issue 1, January 2017, Pages 106–142, </a:t>
            </a:r>
            <a:r>
              <a:rPr lang="en-US" altLang="en-US" sz="1000">
                <a:solidFill>
                  <a:srgbClr val="333333"/>
                </a:solidFill>
                <a:hlinkClick r:id="rId3"/>
              </a:rPr>
              <a:t>https://doi.org/10.1093/restud/rdw031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Mean earnings and city size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693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84, Issue 1, January 2017, Pages 106–142, </a:t>
            </a:r>
            <a:r>
              <a:rPr lang="en-US" altLang="en-US" sz="1000">
                <a:solidFill>
                  <a:srgbClr val="333333"/>
                </a:solidFill>
                <a:hlinkClick r:id="rId3"/>
              </a:rPr>
              <a:t>https://doi.org/10.1093/restud/rdw031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Static OLS estimation of the city size premium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12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84, Issue 1, January 2017, Pages 106–142, </a:t>
            </a:r>
            <a:r>
              <a:rPr lang="en-US" altLang="en-US" sz="1000">
                <a:solidFill>
                  <a:srgbClr val="333333"/>
                </a:solidFill>
                <a:hlinkClick r:id="rId3"/>
              </a:rPr>
              <a:t>https://doi.org/10.1093/restud/rdw031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Earnings profiles relative to median-sized 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55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84, Issue 1, January 2017, Pages 106–142, </a:t>
            </a:r>
            <a:r>
              <a:rPr lang="en-US" altLang="en-US" sz="1000">
                <a:solidFill>
                  <a:srgbClr val="333333"/>
                </a:solidFill>
                <a:hlinkClick r:id="rId3"/>
              </a:rPr>
              <a:t>https://doi.org/10.1093/restud/rdw031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Earnings profiles relative to median-sized city, worker with and without prior experience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34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84, Issue 1, January 2017, Pages 106–142, </a:t>
            </a:r>
            <a:r>
              <a:rPr lang="en-US" altLang="en-US" sz="1000">
                <a:solidFill>
                  <a:srgbClr val="333333"/>
                </a:solidFill>
                <a:hlinkClick r:id="rId3"/>
              </a:rPr>
              <a:t>https://doi.org/10.1093/restud/rdw031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Dynamic fixed-effects estimation of the medium-term city size premium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6667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84, Issue 1, January 2017, Pages 106–142, </a:t>
            </a:r>
            <a:r>
              <a:rPr lang="en-US" altLang="en-US" sz="1000">
                <a:solidFill>
                  <a:srgbClr val="333333"/>
                </a:solidFill>
                <a:hlinkClick r:id="rId3"/>
              </a:rPr>
              <a:t>https://doi.org/10.1093/restud/rdw031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Non-parametric pre- and post-migration earnings profile relative to median-sized 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3589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84, Issue 1, January 2017, Pages 106–142, </a:t>
            </a:r>
            <a:r>
              <a:rPr lang="en-US" altLang="en-US" sz="1000">
                <a:solidFill>
                  <a:srgbClr val="333333"/>
                </a:solidFill>
                <a:hlinkClick r:id="rId3"/>
              </a:rPr>
              <a:t>https://doi.org/10.1093/restud/rdw031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Earnings profiles relative to median-sized city, high- and low-ability worker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791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84, Issue 1, January 2017, Pages 106–142, </a:t>
            </a:r>
            <a:r>
              <a:rPr lang="en-US" altLang="en-US" sz="1000">
                <a:solidFill>
                  <a:srgbClr val="333333"/>
                </a:solidFill>
                <a:hlinkClick r:id="rId3"/>
              </a:rPr>
              <a:t>https://doi.org/10.1093/restud/rdw031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Comparisons of worker fixed-effects distributions across cities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790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Mean earnings and city size
</vt:lpstr>
      <vt:lpstr>Figure 2. Static OLS estimation of the city size premium
</vt:lpstr>
      <vt:lpstr>Figure 3. Earnings profiles relative to median-sized city
</vt:lpstr>
      <vt:lpstr>Figure 4. Earnings profiles relative to median-sized city, worker with and without prior experience
</vt:lpstr>
      <vt:lpstr>Figure 5. Dynamic fixed-effects estimation of the medium-term city size premium
</vt:lpstr>
      <vt:lpstr>Figure 6. Non-parametric pre- and post-migration earnings profile relative to median-sized city
</vt:lpstr>
      <vt:lpstr>Figure 7. Earnings profiles relative to median-sized city, high- and low-ability worker
</vt:lpstr>
      <vt:lpstr>Figure 8. Comparisons of worker fixed-effects distributions across cities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2024-04-26T02:46:05Z</dcterms:modified>
</cp:coreProperties>
</file>