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AE583-3683-4484-9BD2-D783A63828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ACC00F-7982-4DF2-9FCA-F85171A540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Optimal dynamic causal models (a) the optimal bilinear model generates motion sensitivity that is selective to facial form in the superior temporal sulcus (STS) when faces modulate connections from the motion-sensitive V5 to STS. Bilinear modulations indicated by black arrows, endogenous connections indicated in light gray. The optimal model had full endogenous connectivity. (b) The optimal nonlinear model shows that the face-selective occipital face area (OFA) is the most likely origin of face modulation on the connections from V5 to STS. Bilinear and nonlinear modulations indicated by black arrows, endogenous connections indicated in light gray. FFA, fusiform face area, BA18, Brodmann area 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276E01-17BE-4A41-9653-FB74452278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2876–2882, </a:t>
            </a:r>
            <a:r>
              <a:rPr lang="en-US" altLang="en-US" sz="1000">
                <a:solidFill>
                  <a:srgbClr val="333333"/>
                </a:solidFill>
                <a:hlinkClick r:id="rId3"/>
              </a:rPr>
              <a:t>https://doi.org/10.1093/cercor/bhu083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Optimal dynamic causal models (a) the optimal bilinear model generates motion sensitivity that is selective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Optimal dynamic causal models (a) the optimal bilinear model generates motion sensitivity that is selective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2024-04-26T23:17:15Z</dcterms:modified>
</cp:coreProperties>
</file>