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01DB51-E60D-4BFE-B7C4-87E2D375D0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7F9AC2-E620-4834-83EE-0A0DF52DBF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acute oral administration of vehicle and different doses of St John's wort (SJW) extract on the 6-h intake of 10% (v/v) alcohol in high-alcohol drinking (HAD) and fawn-hooded (FH) rats.
Data are means ± SEM [n = 8 for HAD (A) and 8–10 for FH (B) rats]. F(4,36) = 9.0, P &lt; 0.0001 for FH rats and F(4, 28) = 18, P &lt; 0.0001 for HAD rats. *P &lt; 0.05, **P &lt; 0.01 vs vehicle.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Medical Council on Alcoholism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A0AF7-418B-4813-B547-4A6C563AC1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acute oral administration of vehicle and different doses of St John's wort (SJW) extract on the daily intake of 10% (v/v) alcohol in high-alcohol drinking (HAD) and fawn-hooded (FH) rats.
Data are means ± SEM [n = 8 for HAD (A) and 8–10 for FH (B) rats]. F(4,28) = 7, P &lt; 0.0005 for HAD rats and F(4,36) = 2.7, P &lt; 0.04 for FH rats. *P &lt; 0.05, **P &lt; 0.02, vs vehicle.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Medical Council on Alcoholism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A0AF7-418B-4813-B547-4A6C563AC1C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acute oral administration of vehicle and different doses of St John's wort (SJW) extract on the daily food intake in high-alcohol drinking (HAD) and fawn-hooded (FH) rats.
Data are means ± SEM [n = 9 for FH (B) and 8 for HAD (A) rats]. F(4,36) = 1.76, P = 0.15 for FH rats and F(4,28) = 6.0, P &lt; 0.001 for HAD rats. *P &lt; 0.05, **P &lt; 0.01, vs vehicle.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Medical Council on Alcoholism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A0AF7-418B-4813-B547-4A6C563AC1C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repeated oral administration of St John's wort (SJW) extract on daily alcohol intake in fawn-hooded rats. SJW extract (400 mg/kg) or vehicle was administered once daily for 15 consecutive days by gavage.
Data are means ± SEM (n = 9). F(1,17) = 16.2, P = 0.001. *P &lt; 0.05, **P &lt; 0.01 vs vehicle.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Medical Council on Alcoholism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A0AF7-418B-4813-B547-4A6C563AC1C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repeated oral administration of St John's wort (SJW) extract on alcohol preference at 6 h in fawn-hooded rats.
Details are as described in Fig. 4. Data are means ± SEM (n = 9). F(1,17) = 2.7, P = 0.0002. *P &lt; 0.05,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Medical Council on Alcoholism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A0AF7-418B-4813-B547-4A6C563AC1C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34.5.6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lcalc/34.5.6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lcalc/34.5.6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lcalc/34.5.6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alcalc/34.5.6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34, Issue 5, September 1999, Pages 699–705,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https://doi.org/10.1093/alcalc/34.5.699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Effects of acute oral administration of vehicle and different doses of St John's wort (SJW) extract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76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34, Issue 5, September 1999, Pages 699–705,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https://doi.org/10.1093/alcalc/34.5.699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Effects of acute oral administration of vehicle and different doses of St John's wort (SJW) extract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124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34, Issue 5, September 1999, Pages 699–705,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https://doi.org/10.1093/alcalc/34.5.699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Effects of acute oral administration of vehicle and different doses of St John's wort (SJW) extract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159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34, Issue 5, September 1999, Pages 699–705,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https://doi.org/10.1093/alcalc/34.5.699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Effects of repeated oral administration of St John's wort (SJW) extract on daily alcohol intake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611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34, Issue 5, September 1999, Pages 699–705,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https://doi.org/10.1093/alcalc/34.5.699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Effects of repeated oral administration of St John's wort (SJW) extract on alcohol preference at 6 h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28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1. Effects of acute oral administration of vehicle and different doses of St John's wort (SJW) extract on the ...</vt:lpstr>
      <vt:lpstr>Fig. 2. Effects of acute oral administration of vehicle and different doses of St John's wort (SJW) extract on the ...</vt:lpstr>
      <vt:lpstr>Fig. 3. Effects of acute oral administration of vehicle and different doses of St John's wort (SJW) extract on the ...</vt:lpstr>
      <vt:lpstr>Fig. 4. Effects of repeated oral administration of St John's wort (SJW) extract on daily alcohol intake in ...</vt:lpstr>
      <vt:lpstr>Fig. 5. Effects of repeated oral administration of St John's wort (SJW) extract on alcohol preference at 6 h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2024-04-26T18:37:09Z</dcterms:modified>
</cp:coreProperties>
</file>