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D2A624-2FAA-4A60-A986-CDD97D8D2D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6FE06-0DB2-4AAC-BB9D-117A2A8E07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External appearance of living specimens of Limax sarnensis Heim &amp; Nitz n. sp. A. Holotype NMLU 14200. B. Brightly coloured specimen, paratype NMLU 14286. C. Dark specimen, NMLU 14228, Göschenertal, Switzerland. D. Striped specimen, NMLU 14260, Innertkirchen, Nessental, Switzerland. E. Spotted specimen, NMLU 14257, Innertkirchen, Nessental, Switzerland. F. Copulation, paratypes NMLU 14419/14420. Scale bars: A–F = 10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Malacological Society of London,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B26921-12E6-4686-A3AA-110811E106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p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75, Issue 3, August 2009, Pages 279–294, </a:t>
            </a:r>
            <a:r>
              <a:rPr lang="en-US" altLang="en-US" sz="1000">
                <a:solidFill>
                  <a:srgbClr val="333333"/>
                </a:solidFill>
                <a:hlinkClick r:id="rId3"/>
              </a:rPr>
              <a:t>https://doi.org/10.1093/mollus/eyp030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External appearance of living specimens of Limax sarnensis Heim &amp; Nitz n. sp. A. Holotype NMLU 14200.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External appearance of living specimens of Limax sarnensis Heim &amp; Nitz n. sp. A. Holotype NMLU 14200.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2024-04-26T05:15:19Z</dcterms:modified>
</cp:coreProperties>
</file>