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61688-21B9-416D-ABB5-79F7B7839E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D2E24-2F1A-4854-BA66-762620C4D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EA555-8F5F-4468-92C4-09BF6B2121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2024-04-26T10:09:02Z</dcterms:modified>
</cp:coreProperties>
</file>