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93783-29B3-41A2-AEA3-571FB2C64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1AACE-9BA3-4C21-B150-1CEF7E13CE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Reciprocity Moving from Sample Minimum to Maximum Holding All Other Variables at Sample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C9460-554A-4CA6-A4DC-5ACBA1B2A7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 of Reciprocity Moving from Sample Minimum to Maximum Holding All Other Variables at Sample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 of Reciprocity Moving from Sample Minimum to Maximum Holding All Other Variables at Sample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2024-05-01T22:03:41Z</dcterms:modified>
</cp:coreProperties>
</file>