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0E0133-8782-4A45-BA4E-5F7218E742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8FB0A-E032-4988-9B6F-EA98DBBD2C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Distinct firing patterns of identified iCA1 interneurons during SWR. (A) Different cell types show distinct firing patterns during SWR events detected either in dCA1 (left) and iCA1 (right). (B) Firing rates of individual interneurons (colored crosses) during SWR events and mean rate for each cell type (bars). (C) Percentage of SWR events with firing of individual cells (colored crosses) and mean for each cell type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2649E-A8D5-43C1-AA82-DDDC0D2393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1228–1240, </a:t>
            </a:r>
            <a:r>
              <a:rPr lang="en-US" altLang="en-US" sz="1000">
                <a:solidFill>
                  <a:srgbClr val="333333"/>
                </a:solidFill>
                <a:hlinkClick r:id="rId3"/>
              </a:rPr>
              <a:t>https://doi.org/10.1093/cercor/bht316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Distinct firing patterns of identified iCA1 interneurons during SWR. (A) Different cell types show distinct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Distinct firing patterns of identified iCA1 interneurons during SWR. (A) Different cell types show distinct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2024-04-26T17:33:35Z</dcterms:modified>
</cp:coreProperties>
</file>